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Objects="1">
      <p:cViewPr>
        <p:scale>
          <a:sx n="110" d="100"/>
          <a:sy n="110" d="100"/>
        </p:scale>
        <p:origin x="536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7376DF8-3B5B-9047-8D89-6A45D50C4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7F7EBEE-FC6C-B54F-98C6-E71813160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0E193C-911C-3D46-8D5A-F7B7B4B17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1DC190-A856-1A47-A602-16B64E3FE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BDBCC4-C9A3-1F47-B85D-2744381B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921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C57908-4E4D-F742-9D8C-68DBE6243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6B0D09-C1D4-7D48-B989-9B7CF678F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676913-6AD4-D844-9528-3832F5B6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DD9E2A-6854-0045-AAAF-F27F13F68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6A38F1-3987-FF40-88AB-4CD763247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802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4E443C9-9BF3-6340-B2D9-D6EEEA1126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23E07C9-AB29-BA46-98A1-A8C7182C9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DE6E92-36BB-0448-B7E6-F5F9094C4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59F30B-3F1B-D347-A2A5-0C55C235B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289AEB-B439-3241-ADD3-3C5978060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4553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4ABC1A-32AC-3147-AE07-2D763D712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829B88-87EA-2148-9408-757D392AE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B0A6D1-9D25-9D4A-8251-D0909448C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E1E3C8-061B-3D49-9D5D-A6E27FC4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F3EAEF4-072A-5E44-BFFA-FF60BF316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960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DE1942-E892-DF4C-AEB0-40DEE3CB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97424E3-CFC0-3745-9E3E-F57B1587C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23E1E9-0230-8D4D-83AD-3FE8D428E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28C600-6FE7-A344-8AF5-77A90670B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C723F1-759A-6B4E-8FB1-7A181515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9251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2951F3-C957-E04F-8A7B-70C68B2F8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8DD36C-D2A4-5843-AC39-B4BDD106C1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38CF345-1E8F-E941-A7BC-11C0267DE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23A0705-4777-F240-8F19-DD9277F3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8FF03F3-EE82-9E4E-BA63-A5218FCEB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88F8189-F569-B94A-BF6A-97F2DFD8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46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8483C1-5490-0E43-BC20-5A3E44B60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50DD0C-0930-8645-8204-71312CCB0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DAB8314-5F8E-1443-8A77-79369BEC6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7BFA335-7189-BD4B-8CC4-7A0D5EB63F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E971905-F1E7-9F47-B86F-B9AB1CFDAB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96E60DF-5120-DD43-9ECF-DF1A02302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813C0C1-56CB-BD44-B635-CA1AFC4DF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820AA39-D070-D54E-8A9C-0868E5DD2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21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08B3C0-A97A-B14B-80E2-5B6642BF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F3F5F46-6292-A645-B665-BB4063482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2D04EDA-F99F-9944-A107-B34376466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ACD5691-DFD1-9149-B2D1-97A4293E4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6580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3A57CF2-9705-CF40-A0E4-39CD98369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375A6B6-C401-B145-BB82-1B406F021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9B02551-8BBB-894E-B72F-D3AB46ED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453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250CA9-B139-9341-9EE4-6B4B6E3D7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68F9DF-A571-8640-856A-8EDB52D53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608D029-F5AD-B443-B452-E776318F3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C693EAD-6A56-7D4B-A2AF-124EA1371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7294E-6AED-7A46-AFF7-2DC38185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68FCA2C-E1E0-5742-A2BF-7C662A79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877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DFE145-050F-5C45-ABF7-035D4588F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5641BEA-4ED1-5B4D-AD8B-3CF93E4CC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C5A0322-292F-DC46-A4CB-7F145B5FD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5A64A1E-A6B8-8D45-A5EC-24DF36069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C59420F-6B3D-5E4C-BA8A-8AF7E81D9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087E3B8-D92C-784D-A7C5-E1A8EC098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607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E149197-3697-FE4C-9B8D-875E017AB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877FA79-F4CE-7645-98D1-F3A4496B2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ED5AE92-9894-1F42-8273-EEC4AE55B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F2120-8B80-3346-99FF-99827035E515}" type="datetimeFigureOut">
              <a:rPr kumimoji="1" lang="ja-JP" altLang="en-US" smtClean="0"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BA7B4E-E8EA-AA41-9992-D6AA0D7F7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DB87EE4-4582-0A43-BD31-B622D6065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2C75E-1B05-554F-804F-F3F0B50842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458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003136B-7C89-3146-A8EF-C5990D89C933}"/>
              </a:ext>
            </a:extLst>
          </p:cNvPr>
          <p:cNvSpPr/>
          <p:nvPr/>
        </p:nvSpPr>
        <p:spPr>
          <a:xfrm>
            <a:off x="1127448" y="692695"/>
            <a:ext cx="9937104" cy="547260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20B30CF-2B9A-2B44-8121-7A9EE901940D}"/>
              </a:ext>
            </a:extLst>
          </p:cNvPr>
          <p:cNvSpPr/>
          <p:nvPr/>
        </p:nvSpPr>
        <p:spPr>
          <a:xfrm>
            <a:off x="1146544" y="707065"/>
            <a:ext cx="1827029" cy="125995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A5F9CD0-D140-A84F-8C10-6882E82F2A86}"/>
              </a:ext>
            </a:extLst>
          </p:cNvPr>
          <p:cNvSpPr/>
          <p:nvPr/>
        </p:nvSpPr>
        <p:spPr>
          <a:xfrm>
            <a:off x="1146544" y="4890976"/>
            <a:ext cx="1844711" cy="1259958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C219018-E39E-C647-81AA-5F63ECF64E42}"/>
              </a:ext>
            </a:extLst>
          </p:cNvPr>
          <p:cNvSpPr/>
          <p:nvPr/>
        </p:nvSpPr>
        <p:spPr>
          <a:xfrm>
            <a:off x="1146544" y="2179674"/>
            <a:ext cx="1827029" cy="2509283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ローチャート: 手操作入力 11">
            <a:extLst>
              <a:ext uri="{FF2B5EF4-FFF2-40B4-BE49-F238E27FC236}">
                <a16:creationId xmlns:a16="http://schemas.microsoft.com/office/drawing/2014/main" id="{9CA33A36-EAEF-E947-9EDE-A777C4778DE1}"/>
              </a:ext>
            </a:extLst>
          </p:cNvPr>
          <p:cNvSpPr/>
          <p:nvPr/>
        </p:nvSpPr>
        <p:spPr>
          <a:xfrm flipH="1">
            <a:off x="3133059" y="3641650"/>
            <a:ext cx="2541185" cy="2509283"/>
          </a:xfrm>
          <a:prstGeom prst="flowChartManualInpu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ローチャート: 手操作入力 12">
            <a:extLst>
              <a:ext uri="{FF2B5EF4-FFF2-40B4-BE49-F238E27FC236}">
                <a16:creationId xmlns:a16="http://schemas.microsoft.com/office/drawing/2014/main" id="{3A3D2923-C684-7F4D-A488-A494A5D34381}"/>
              </a:ext>
            </a:extLst>
          </p:cNvPr>
          <p:cNvSpPr/>
          <p:nvPr/>
        </p:nvSpPr>
        <p:spPr>
          <a:xfrm rot="10800000" flipH="1">
            <a:off x="3133059" y="707063"/>
            <a:ext cx="2541185" cy="326419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54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154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54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1544"/>
                </a:lnTo>
                <a:close/>
              </a:path>
            </a:pathLst>
          </a:cu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フローチャート: 手操作入力 12">
            <a:extLst>
              <a:ext uri="{FF2B5EF4-FFF2-40B4-BE49-F238E27FC236}">
                <a16:creationId xmlns:a16="http://schemas.microsoft.com/office/drawing/2014/main" id="{901FFE7B-424D-C74F-BB26-8E4829C53D29}"/>
              </a:ext>
            </a:extLst>
          </p:cNvPr>
          <p:cNvSpPr/>
          <p:nvPr/>
        </p:nvSpPr>
        <p:spPr>
          <a:xfrm rot="10800000">
            <a:off x="9353107" y="707064"/>
            <a:ext cx="1692349" cy="147260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54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154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544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1544"/>
                </a:lnTo>
                <a:close/>
              </a:path>
            </a:pathLst>
          </a:cu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フローチャート: 手操作入力 12">
            <a:extLst>
              <a:ext uri="{FF2B5EF4-FFF2-40B4-BE49-F238E27FC236}">
                <a16:creationId xmlns:a16="http://schemas.microsoft.com/office/drawing/2014/main" id="{20653BB4-E0BD-5249-ACF7-6D59634388FD}"/>
              </a:ext>
            </a:extLst>
          </p:cNvPr>
          <p:cNvSpPr/>
          <p:nvPr/>
        </p:nvSpPr>
        <p:spPr>
          <a:xfrm rot="10800000">
            <a:off x="6517757" y="707063"/>
            <a:ext cx="2675865" cy="185539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54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1544 h 10000"/>
              <a:gd name="connsiteX0" fmla="*/ 0 w 10000"/>
              <a:gd name="connsiteY0" fmla="*/ 1962 h 10418"/>
              <a:gd name="connsiteX1" fmla="*/ 9964 w 10000"/>
              <a:gd name="connsiteY1" fmla="*/ 0 h 10418"/>
              <a:gd name="connsiteX2" fmla="*/ 10000 w 10000"/>
              <a:gd name="connsiteY2" fmla="*/ 10418 h 10418"/>
              <a:gd name="connsiteX3" fmla="*/ 0 w 10000"/>
              <a:gd name="connsiteY3" fmla="*/ 10418 h 10418"/>
              <a:gd name="connsiteX4" fmla="*/ 0 w 10000"/>
              <a:gd name="connsiteY4" fmla="*/ 1962 h 10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418">
                <a:moveTo>
                  <a:pt x="0" y="1962"/>
                </a:moveTo>
                <a:lnTo>
                  <a:pt x="9964" y="0"/>
                </a:lnTo>
                <a:cubicBezTo>
                  <a:pt x="9976" y="3473"/>
                  <a:pt x="9988" y="6945"/>
                  <a:pt x="10000" y="10418"/>
                </a:cubicBezTo>
                <a:lnTo>
                  <a:pt x="0" y="10418"/>
                </a:lnTo>
                <a:lnTo>
                  <a:pt x="0" y="1962"/>
                </a:lnTo>
                <a:close/>
              </a:path>
            </a:pathLst>
          </a:cu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フローチャート: 手操作入力 12">
            <a:extLst>
              <a:ext uri="{FF2B5EF4-FFF2-40B4-BE49-F238E27FC236}">
                <a16:creationId xmlns:a16="http://schemas.microsoft.com/office/drawing/2014/main" id="{F40D8444-037B-0841-97B9-5E9ADEFA83E1}"/>
              </a:ext>
            </a:extLst>
          </p:cNvPr>
          <p:cNvSpPr/>
          <p:nvPr/>
        </p:nvSpPr>
        <p:spPr>
          <a:xfrm rot="10800000" flipH="1" flipV="1">
            <a:off x="6517756" y="2427217"/>
            <a:ext cx="2001479" cy="226174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54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1544 h 10000"/>
              <a:gd name="connsiteX0" fmla="*/ 0 w 10053"/>
              <a:gd name="connsiteY0" fmla="*/ 1215 h 9671"/>
              <a:gd name="connsiteX1" fmla="*/ 10053 w 10053"/>
              <a:gd name="connsiteY1" fmla="*/ 0 h 9671"/>
              <a:gd name="connsiteX2" fmla="*/ 10000 w 10053"/>
              <a:gd name="connsiteY2" fmla="*/ 9671 h 9671"/>
              <a:gd name="connsiteX3" fmla="*/ 0 w 10053"/>
              <a:gd name="connsiteY3" fmla="*/ 9671 h 9671"/>
              <a:gd name="connsiteX4" fmla="*/ 0 w 10053"/>
              <a:gd name="connsiteY4" fmla="*/ 1215 h 9671"/>
              <a:gd name="connsiteX0" fmla="*/ 0 w 10000"/>
              <a:gd name="connsiteY0" fmla="*/ 1426 h 10170"/>
              <a:gd name="connsiteX1" fmla="*/ 10000 w 10000"/>
              <a:gd name="connsiteY1" fmla="*/ 0 h 10170"/>
              <a:gd name="connsiteX2" fmla="*/ 9947 w 10000"/>
              <a:gd name="connsiteY2" fmla="*/ 10170 h 10170"/>
              <a:gd name="connsiteX3" fmla="*/ 0 w 10000"/>
              <a:gd name="connsiteY3" fmla="*/ 10170 h 10170"/>
              <a:gd name="connsiteX4" fmla="*/ 0 w 10000"/>
              <a:gd name="connsiteY4" fmla="*/ 1426 h 10170"/>
              <a:gd name="connsiteX0" fmla="*/ 0 w 10000"/>
              <a:gd name="connsiteY0" fmla="*/ 1056 h 9800"/>
              <a:gd name="connsiteX1" fmla="*/ 10000 w 10000"/>
              <a:gd name="connsiteY1" fmla="*/ 0 h 9800"/>
              <a:gd name="connsiteX2" fmla="*/ 9947 w 10000"/>
              <a:gd name="connsiteY2" fmla="*/ 9800 h 9800"/>
              <a:gd name="connsiteX3" fmla="*/ 0 w 10000"/>
              <a:gd name="connsiteY3" fmla="*/ 9800 h 9800"/>
              <a:gd name="connsiteX4" fmla="*/ 0 w 10000"/>
              <a:gd name="connsiteY4" fmla="*/ 1056 h 9800"/>
              <a:gd name="connsiteX0" fmla="*/ 40 w 10000"/>
              <a:gd name="connsiteY0" fmla="*/ 826 h 10000"/>
              <a:gd name="connsiteX1" fmla="*/ 10000 w 10000"/>
              <a:gd name="connsiteY1" fmla="*/ 0 h 10000"/>
              <a:gd name="connsiteX2" fmla="*/ 9947 w 10000"/>
              <a:gd name="connsiteY2" fmla="*/ 10000 h 10000"/>
              <a:gd name="connsiteX3" fmla="*/ 0 w 10000"/>
              <a:gd name="connsiteY3" fmla="*/ 10000 h 10000"/>
              <a:gd name="connsiteX4" fmla="*/ 40 w 10000"/>
              <a:gd name="connsiteY4" fmla="*/ 826 h 10000"/>
              <a:gd name="connsiteX0" fmla="*/ 40 w 10000"/>
              <a:gd name="connsiteY0" fmla="*/ 1312 h 10486"/>
              <a:gd name="connsiteX1" fmla="*/ 10000 w 10000"/>
              <a:gd name="connsiteY1" fmla="*/ 0 h 10486"/>
              <a:gd name="connsiteX2" fmla="*/ 9947 w 10000"/>
              <a:gd name="connsiteY2" fmla="*/ 10486 h 10486"/>
              <a:gd name="connsiteX3" fmla="*/ 0 w 10000"/>
              <a:gd name="connsiteY3" fmla="*/ 10486 h 10486"/>
              <a:gd name="connsiteX4" fmla="*/ 40 w 10000"/>
              <a:gd name="connsiteY4" fmla="*/ 1312 h 10486"/>
              <a:gd name="connsiteX0" fmla="*/ 40 w 10000"/>
              <a:gd name="connsiteY0" fmla="*/ 1125 h 10486"/>
              <a:gd name="connsiteX1" fmla="*/ 10000 w 10000"/>
              <a:gd name="connsiteY1" fmla="*/ 0 h 10486"/>
              <a:gd name="connsiteX2" fmla="*/ 9947 w 10000"/>
              <a:gd name="connsiteY2" fmla="*/ 10486 h 10486"/>
              <a:gd name="connsiteX3" fmla="*/ 0 w 10000"/>
              <a:gd name="connsiteY3" fmla="*/ 10486 h 10486"/>
              <a:gd name="connsiteX4" fmla="*/ 40 w 10000"/>
              <a:gd name="connsiteY4" fmla="*/ 1125 h 10486"/>
              <a:gd name="connsiteX0" fmla="*/ 40 w 9960"/>
              <a:gd name="connsiteY0" fmla="*/ 1275 h 10636"/>
              <a:gd name="connsiteX1" fmla="*/ 9960 w 9960"/>
              <a:gd name="connsiteY1" fmla="*/ 0 h 10636"/>
              <a:gd name="connsiteX2" fmla="*/ 9947 w 9960"/>
              <a:gd name="connsiteY2" fmla="*/ 10636 h 10636"/>
              <a:gd name="connsiteX3" fmla="*/ 0 w 9960"/>
              <a:gd name="connsiteY3" fmla="*/ 10636 h 10636"/>
              <a:gd name="connsiteX4" fmla="*/ 40 w 9960"/>
              <a:gd name="connsiteY4" fmla="*/ 1275 h 10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60" h="10636">
                <a:moveTo>
                  <a:pt x="40" y="1275"/>
                </a:moveTo>
                <a:lnTo>
                  <a:pt x="9960" y="0"/>
                </a:lnTo>
                <a:cubicBezTo>
                  <a:pt x="9942" y="3402"/>
                  <a:pt x="9965" y="7234"/>
                  <a:pt x="9947" y="10636"/>
                </a:cubicBezTo>
                <a:lnTo>
                  <a:pt x="0" y="10636"/>
                </a:lnTo>
                <a:cubicBezTo>
                  <a:pt x="13" y="7578"/>
                  <a:pt x="27" y="4333"/>
                  <a:pt x="40" y="1275"/>
                </a:cubicBezTo>
                <a:close/>
              </a:path>
            </a:pathLst>
          </a:cu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フローチャート: 手操作入力 12">
            <a:extLst>
              <a:ext uri="{FF2B5EF4-FFF2-40B4-BE49-F238E27FC236}">
                <a16:creationId xmlns:a16="http://schemas.microsoft.com/office/drawing/2014/main" id="{7D430B7C-0E30-0240-B115-466D3120BD36}"/>
              </a:ext>
            </a:extLst>
          </p:cNvPr>
          <p:cNvSpPr/>
          <p:nvPr/>
        </p:nvSpPr>
        <p:spPr>
          <a:xfrm rot="10800000" flipH="1" flipV="1">
            <a:off x="8669077" y="2098490"/>
            <a:ext cx="2376379" cy="2590467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544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1544 h 10000"/>
              <a:gd name="connsiteX0" fmla="*/ 0 w 10053"/>
              <a:gd name="connsiteY0" fmla="*/ 1215 h 9671"/>
              <a:gd name="connsiteX1" fmla="*/ 10053 w 10053"/>
              <a:gd name="connsiteY1" fmla="*/ 0 h 9671"/>
              <a:gd name="connsiteX2" fmla="*/ 10000 w 10053"/>
              <a:gd name="connsiteY2" fmla="*/ 9671 h 9671"/>
              <a:gd name="connsiteX3" fmla="*/ 0 w 10053"/>
              <a:gd name="connsiteY3" fmla="*/ 9671 h 9671"/>
              <a:gd name="connsiteX4" fmla="*/ 0 w 10053"/>
              <a:gd name="connsiteY4" fmla="*/ 1215 h 9671"/>
              <a:gd name="connsiteX0" fmla="*/ 0 w 10000"/>
              <a:gd name="connsiteY0" fmla="*/ 1426 h 10170"/>
              <a:gd name="connsiteX1" fmla="*/ 10000 w 10000"/>
              <a:gd name="connsiteY1" fmla="*/ 0 h 10170"/>
              <a:gd name="connsiteX2" fmla="*/ 9947 w 10000"/>
              <a:gd name="connsiteY2" fmla="*/ 10170 h 10170"/>
              <a:gd name="connsiteX3" fmla="*/ 0 w 10000"/>
              <a:gd name="connsiteY3" fmla="*/ 10170 h 10170"/>
              <a:gd name="connsiteX4" fmla="*/ 0 w 10000"/>
              <a:gd name="connsiteY4" fmla="*/ 1426 h 10170"/>
              <a:gd name="connsiteX0" fmla="*/ 0 w 10000"/>
              <a:gd name="connsiteY0" fmla="*/ 3625 h 12369"/>
              <a:gd name="connsiteX1" fmla="*/ 10000 w 10000"/>
              <a:gd name="connsiteY1" fmla="*/ 0 h 12369"/>
              <a:gd name="connsiteX2" fmla="*/ 9947 w 10000"/>
              <a:gd name="connsiteY2" fmla="*/ 12369 h 12369"/>
              <a:gd name="connsiteX3" fmla="*/ 0 w 10000"/>
              <a:gd name="connsiteY3" fmla="*/ 12369 h 12369"/>
              <a:gd name="connsiteX4" fmla="*/ 0 w 10000"/>
              <a:gd name="connsiteY4" fmla="*/ 3625 h 12369"/>
              <a:gd name="connsiteX0" fmla="*/ 0 w 10000"/>
              <a:gd name="connsiteY0" fmla="*/ 4312 h 13056"/>
              <a:gd name="connsiteX1" fmla="*/ 10000 w 10000"/>
              <a:gd name="connsiteY1" fmla="*/ 0 h 13056"/>
              <a:gd name="connsiteX2" fmla="*/ 9947 w 10000"/>
              <a:gd name="connsiteY2" fmla="*/ 13056 h 13056"/>
              <a:gd name="connsiteX3" fmla="*/ 0 w 10000"/>
              <a:gd name="connsiteY3" fmla="*/ 13056 h 13056"/>
              <a:gd name="connsiteX4" fmla="*/ 0 w 10000"/>
              <a:gd name="connsiteY4" fmla="*/ 4312 h 13056"/>
              <a:gd name="connsiteX0" fmla="*/ 0 w 10000"/>
              <a:gd name="connsiteY0" fmla="*/ 1783 h 13056"/>
              <a:gd name="connsiteX1" fmla="*/ 10000 w 10000"/>
              <a:gd name="connsiteY1" fmla="*/ 0 h 13056"/>
              <a:gd name="connsiteX2" fmla="*/ 9947 w 10000"/>
              <a:gd name="connsiteY2" fmla="*/ 13056 h 13056"/>
              <a:gd name="connsiteX3" fmla="*/ 0 w 10000"/>
              <a:gd name="connsiteY3" fmla="*/ 13056 h 13056"/>
              <a:gd name="connsiteX4" fmla="*/ 0 w 10000"/>
              <a:gd name="connsiteY4" fmla="*/ 1783 h 13056"/>
              <a:gd name="connsiteX0" fmla="*/ 0 w 10000"/>
              <a:gd name="connsiteY0" fmla="*/ 1596 h 12869"/>
              <a:gd name="connsiteX1" fmla="*/ 10000 w 10000"/>
              <a:gd name="connsiteY1" fmla="*/ 0 h 12869"/>
              <a:gd name="connsiteX2" fmla="*/ 9947 w 10000"/>
              <a:gd name="connsiteY2" fmla="*/ 12869 h 12869"/>
              <a:gd name="connsiteX3" fmla="*/ 0 w 10000"/>
              <a:gd name="connsiteY3" fmla="*/ 12869 h 12869"/>
              <a:gd name="connsiteX4" fmla="*/ 0 w 10000"/>
              <a:gd name="connsiteY4" fmla="*/ 1596 h 12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2869">
                <a:moveTo>
                  <a:pt x="0" y="1596"/>
                </a:moveTo>
                <a:lnTo>
                  <a:pt x="10000" y="0"/>
                </a:lnTo>
                <a:cubicBezTo>
                  <a:pt x="9982" y="3334"/>
                  <a:pt x="9965" y="9535"/>
                  <a:pt x="9947" y="12869"/>
                </a:cubicBezTo>
                <a:lnTo>
                  <a:pt x="0" y="12869"/>
                </a:lnTo>
                <a:lnTo>
                  <a:pt x="0" y="1596"/>
                </a:lnTo>
                <a:close/>
              </a:path>
            </a:pathLst>
          </a:cu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41801B0-47E1-6D48-8673-3EE0CC4DE8A3}"/>
              </a:ext>
            </a:extLst>
          </p:cNvPr>
          <p:cNvSpPr/>
          <p:nvPr/>
        </p:nvSpPr>
        <p:spPr>
          <a:xfrm>
            <a:off x="6517757" y="4797152"/>
            <a:ext cx="4527700" cy="1353781"/>
          </a:xfrm>
          <a:prstGeom prst="rect">
            <a:avLst/>
          </a:prstGeom>
          <a:ln w="571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546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収録 2020-11-07 2.21.51" descr="画面収録 2020-11-07 2.21.51">
            <a:hlinkClick r:id="" action="ppaction://media"/>
            <a:extLst>
              <a:ext uri="{FF2B5EF4-FFF2-40B4-BE49-F238E27FC236}">
                <a16:creationId xmlns:a16="http://schemas.microsoft.com/office/drawing/2014/main" id="{48176886-E907-A041-96F9-8D713C0A40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5094" y="332656"/>
            <a:ext cx="9101811" cy="5688632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7111F7FE-2B98-CD42-8AD4-BBC90138FEC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2000"/>
          </a:blip>
          <a:stretch>
            <a:fillRect/>
          </a:stretch>
        </p:blipFill>
        <p:spPr>
          <a:xfrm>
            <a:off x="1967625" y="1340768"/>
            <a:ext cx="8256750" cy="458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4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416FB72-BD96-AB40-B101-2DD2938F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2564904"/>
            <a:ext cx="1611672" cy="1934006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03D4A0CA-5E0B-AC4E-A937-D924B8048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656" y="1924356"/>
            <a:ext cx="8863360" cy="3482034"/>
          </a:xfrm>
          <a:prstGeom prst="rect">
            <a:avLst/>
          </a:prstGeom>
        </p:spPr>
      </p:pic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6431DA7D-E5E6-284C-B61F-8468F10C0A7D}"/>
              </a:ext>
            </a:extLst>
          </p:cNvPr>
          <p:cNvCxnSpPr>
            <a:cxnSpLocks/>
          </p:cNvCxnSpPr>
          <p:nvPr/>
        </p:nvCxnSpPr>
        <p:spPr>
          <a:xfrm>
            <a:off x="2163056" y="2564904"/>
            <a:ext cx="1052624" cy="79208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1BF7E26-BDF2-674D-8FAB-4AC05FCC8E61}"/>
              </a:ext>
            </a:extLst>
          </p:cNvPr>
          <p:cNvCxnSpPr>
            <a:cxnSpLocks/>
          </p:cNvCxnSpPr>
          <p:nvPr/>
        </p:nvCxnSpPr>
        <p:spPr>
          <a:xfrm flipV="1">
            <a:off x="2163056" y="3665373"/>
            <a:ext cx="1052624" cy="83353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673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BEA8F218-E2BF-F647-A192-3025022F5A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85" t="45888" r="58105" b="45134"/>
          <a:stretch/>
        </p:blipFill>
        <p:spPr>
          <a:xfrm>
            <a:off x="7609641" y="2410600"/>
            <a:ext cx="1584178" cy="10184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B68F0E5-C437-5D46-8146-01E9D1F89E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6284" r="42020" b="46876"/>
          <a:stretch/>
        </p:blipFill>
        <p:spPr>
          <a:xfrm>
            <a:off x="7609641" y="3428999"/>
            <a:ext cx="1584178" cy="90524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0B7E67-CE63-4242-A59D-261694C509CB}"/>
              </a:ext>
            </a:extLst>
          </p:cNvPr>
          <p:cNvSpPr/>
          <p:nvPr/>
        </p:nvSpPr>
        <p:spPr>
          <a:xfrm>
            <a:off x="333567" y="2181049"/>
            <a:ext cx="3024336" cy="21602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片側の 2 つの角を丸めた四角形 1">
            <a:extLst>
              <a:ext uri="{FF2B5EF4-FFF2-40B4-BE49-F238E27FC236}">
                <a16:creationId xmlns:a16="http://schemas.microsoft.com/office/drawing/2014/main" id="{A3B1BFC4-6947-5E4A-A568-F5E6925D1CBF}"/>
              </a:ext>
            </a:extLst>
          </p:cNvPr>
          <p:cNvSpPr/>
          <p:nvPr/>
        </p:nvSpPr>
        <p:spPr>
          <a:xfrm>
            <a:off x="1096668" y="3665972"/>
            <a:ext cx="1512168" cy="655944"/>
          </a:xfrm>
          <a:prstGeom prst="round2Same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スマイル 7">
            <a:extLst>
              <a:ext uri="{FF2B5EF4-FFF2-40B4-BE49-F238E27FC236}">
                <a16:creationId xmlns:a16="http://schemas.microsoft.com/office/drawing/2014/main" id="{05E64B7C-1916-AA4B-A75A-ED7E4D65F9EC}"/>
              </a:ext>
            </a:extLst>
          </p:cNvPr>
          <p:cNvSpPr/>
          <p:nvPr/>
        </p:nvSpPr>
        <p:spPr>
          <a:xfrm>
            <a:off x="1276688" y="2637284"/>
            <a:ext cx="1152128" cy="1152128"/>
          </a:xfrm>
          <a:prstGeom prst="smileyFac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3312485-EE62-8D4A-8786-9AABFF232A3E}"/>
              </a:ext>
            </a:extLst>
          </p:cNvPr>
          <p:cNvSpPr/>
          <p:nvPr/>
        </p:nvSpPr>
        <p:spPr>
          <a:xfrm>
            <a:off x="4813207" y="2668795"/>
            <a:ext cx="1283949" cy="1349635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片側の 2 つの角を丸めた四角形 9">
            <a:extLst>
              <a:ext uri="{FF2B5EF4-FFF2-40B4-BE49-F238E27FC236}">
                <a16:creationId xmlns:a16="http://schemas.microsoft.com/office/drawing/2014/main" id="{2BC804E5-3937-B145-B0D6-BB092669150D}"/>
              </a:ext>
            </a:extLst>
          </p:cNvPr>
          <p:cNvSpPr/>
          <p:nvPr/>
        </p:nvSpPr>
        <p:spPr>
          <a:xfrm>
            <a:off x="4813207" y="3779777"/>
            <a:ext cx="1283949" cy="238653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スマイル 10">
            <a:extLst>
              <a:ext uri="{FF2B5EF4-FFF2-40B4-BE49-F238E27FC236}">
                <a16:creationId xmlns:a16="http://schemas.microsoft.com/office/drawing/2014/main" id="{4792A4E8-F102-4A49-B3C9-B3A691C141BC}"/>
              </a:ext>
            </a:extLst>
          </p:cNvPr>
          <p:cNvSpPr/>
          <p:nvPr/>
        </p:nvSpPr>
        <p:spPr>
          <a:xfrm>
            <a:off x="4896831" y="2751089"/>
            <a:ext cx="1152128" cy="1152128"/>
          </a:xfrm>
          <a:prstGeom prst="smileyFac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7D4D739-369E-1443-9B2D-FF05D0AFB2B8}"/>
              </a:ext>
            </a:extLst>
          </p:cNvPr>
          <p:cNvSpPr/>
          <p:nvPr/>
        </p:nvSpPr>
        <p:spPr>
          <a:xfrm>
            <a:off x="1113750" y="2495156"/>
            <a:ext cx="1495086" cy="14080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8BB21825-1362-9147-8B92-F60469A5BADA}"/>
              </a:ext>
            </a:extLst>
          </p:cNvPr>
          <p:cNvCxnSpPr/>
          <p:nvPr/>
        </p:nvCxnSpPr>
        <p:spPr>
          <a:xfrm>
            <a:off x="2608836" y="2495156"/>
            <a:ext cx="2204371" cy="17363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E4DF0E84-3C61-4F48-827D-B4BB26A0D852}"/>
              </a:ext>
            </a:extLst>
          </p:cNvPr>
          <p:cNvCxnSpPr>
            <a:cxnSpLocks/>
          </p:cNvCxnSpPr>
          <p:nvPr/>
        </p:nvCxnSpPr>
        <p:spPr>
          <a:xfrm>
            <a:off x="2608836" y="3881621"/>
            <a:ext cx="2188445" cy="13680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837CF61-8923-D74A-826B-BE7FD64856B7}"/>
              </a:ext>
            </a:extLst>
          </p:cNvPr>
          <p:cNvSpPr txBox="1"/>
          <p:nvPr/>
        </p:nvSpPr>
        <p:spPr>
          <a:xfrm>
            <a:off x="349125" y="4533449"/>
            <a:ext cx="3024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Web</a:t>
            </a:r>
            <a:r>
              <a:rPr kumimoji="1" lang="ja-JP" altLang="en-US" sz="2400"/>
              <a:t>カメラの撮影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57319F02-5FAE-2C42-8957-1BC161CA6648}"/>
              </a:ext>
            </a:extLst>
          </p:cNvPr>
          <p:cNvSpPr txBox="1"/>
          <p:nvPr/>
        </p:nvSpPr>
        <p:spPr>
          <a:xfrm>
            <a:off x="4360958" y="4400259"/>
            <a:ext cx="21884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 err="1"/>
              <a:t>facemesh</a:t>
            </a:r>
            <a:r>
              <a:rPr kumimoji="1" lang="ja-JP" altLang="en-US" sz="2400"/>
              <a:t>で</a:t>
            </a:r>
            <a:endParaRPr kumimoji="1" lang="en-US" altLang="ja-JP" sz="2400" dirty="0"/>
          </a:p>
          <a:p>
            <a:pPr algn="ctr"/>
            <a:r>
              <a:rPr lang="ja-JP" altLang="en-US" sz="2400"/>
              <a:t>顔検出</a:t>
            </a:r>
            <a:endParaRPr kumimoji="1" lang="ja-JP" altLang="en-US" sz="2400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017A3637-98C0-E849-9C25-947613563D43}"/>
              </a:ext>
            </a:extLst>
          </p:cNvPr>
          <p:cNvSpPr/>
          <p:nvPr/>
        </p:nvSpPr>
        <p:spPr>
          <a:xfrm>
            <a:off x="5159896" y="3050625"/>
            <a:ext cx="261300" cy="238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6630544B-A5EF-B643-AC90-956D3904AB38}"/>
              </a:ext>
            </a:extLst>
          </p:cNvPr>
          <p:cNvSpPr/>
          <p:nvPr/>
        </p:nvSpPr>
        <p:spPr>
          <a:xfrm>
            <a:off x="5553611" y="3043520"/>
            <a:ext cx="261300" cy="2386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4E444D9D-B4E9-9643-A5F1-0AC33E4ADE66}"/>
              </a:ext>
            </a:extLst>
          </p:cNvPr>
          <p:cNvCxnSpPr>
            <a:cxnSpLocks/>
          </p:cNvCxnSpPr>
          <p:nvPr/>
        </p:nvCxnSpPr>
        <p:spPr>
          <a:xfrm flipV="1">
            <a:off x="5798233" y="2410599"/>
            <a:ext cx="1811408" cy="63998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E1E11C4F-11F3-874B-B77A-9BD6B20D47FE}"/>
              </a:ext>
            </a:extLst>
          </p:cNvPr>
          <p:cNvCxnSpPr>
            <a:cxnSpLocks/>
          </p:cNvCxnSpPr>
          <p:nvPr/>
        </p:nvCxnSpPr>
        <p:spPr>
          <a:xfrm>
            <a:off x="5783668" y="3292189"/>
            <a:ext cx="1825973" cy="10186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03E4793-448E-3648-92FF-07AED760F4A8}"/>
              </a:ext>
            </a:extLst>
          </p:cNvPr>
          <p:cNvSpPr txBox="1"/>
          <p:nvPr/>
        </p:nvSpPr>
        <p:spPr>
          <a:xfrm>
            <a:off x="7307507" y="4653136"/>
            <a:ext cx="21884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/>
              <a:t>両目画像取得</a:t>
            </a: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C9429FDA-5E30-6742-8432-76A9136CD643}"/>
              </a:ext>
            </a:extLst>
          </p:cNvPr>
          <p:cNvCxnSpPr>
            <a:cxnSpLocks/>
          </p:cNvCxnSpPr>
          <p:nvPr/>
        </p:nvCxnSpPr>
        <p:spPr>
          <a:xfrm>
            <a:off x="9193819" y="2410600"/>
            <a:ext cx="1325449" cy="27851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435FA8AB-0E2E-6940-A822-137EB9CBA9EC}"/>
              </a:ext>
            </a:extLst>
          </p:cNvPr>
          <p:cNvCxnSpPr>
            <a:cxnSpLocks/>
          </p:cNvCxnSpPr>
          <p:nvPr/>
        </p:nvCxnSpPr>
        <p:spPr>
          <a:xfrm flipV="1">
            <a:off x="9193819" y="4150308"/>
            <a:ext cx="1325449" cy="18393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図 31">
            <a:extLst>
              <a:ext uri="{FF2B5EF4-FFF2-40B4-BE49-F238E27FC236}">
                <a16:creationId xmlns:a16="http://schemas.microsoft.com/office/drawing/2014/main" id="{C00C9798-92AC-5D4B-A1D0-E7C2881E7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9268" y="2682611"/>
            <a:ext cx="1230493" cy="1467697"/>
          </a:xfrm>
          <a:prstGeom prst="rect">
            <a:avLst/>
          </a:prstGeom>
        </p:spPr>
      </p:pic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1A6C4FCA-0942-7647-85CF-5BAB75F10497}"/>
              </a:ext>
            </a:extLst>
          </p:cNvPr>
          <p:cNvSpPr txBox="1"/>
          <p:nvPr/>
        </p:nvSpPr>
        <p:spPr>
          <a:xfrm>
            <a:off x="9985907" y="4288700"/>
            <a:ext cx="2188445" cy="1165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ja-JP" altLang="en-US" sz="1600"/>
              <a:t>サイズ削減</a:t>
            </a:r>
            <a:endParaRPr lang="en-US" altLang="ja-JP" sz="1600" dirty="0"/>
          </a:p>
          <a:p>
            <a:pPr algn="ctr">
              <a:lnSpc>
                <a:spcPct val="150000"/>
              </a:lnSpc>
            </a:pPr>
            <a:r>
              <a:rPr lang="ja-JP" altLang="en-US" sz="1600"/>
              <a:t>グレースケール</a:t>
            </a:r>
            <a:r>
              <a:rPr kumimoji="1" lang="ja-JP" altLang="en-US" sz="1600"/>
              <a:t>化</a:t>
            </a:r>
            <a:endParaRPr lang="en-US" altLang="ja-JP" sz="1600" dirty="0"/>
          </a:p>
          <a:p>
            <a:pPr algn="ctr">
              <a:lnSpc>
                <a:spcPct val="150000"/>
              </a:lnSpc>
            </a:pPr>
            <a:r>
              <a:rPr kumimoji="1" lang="ja-JP" altLang="en-US" sz="1600"/>
              <a:t>ヒストグラム標準化</a:t>
            </a:r>
          </a:p>
        </p:txBody>
      </p:sp>
    </p:spTree>
    <p:extLst>
      <p:ext uri="{BB962C8B-B14F-4D97-AF65-F5344CB8AC3E}">
        <p14:creationId xmlns:p14="http://schemas.microsoft.com/office/powerpoint/2010/main" val="2902636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16</Words>
  <Application>Microsoft Macintosh PowerPoint</Application>
  <PresentationFormat>ワイド画面</PresentationFormat>
  <Paragraphs>7</Paragraphs>
  <Slides>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SAKATA Yuma</dc:creator>
  <cp:lastModifiedBy>SAKATA Yuma</cp:lastModifiedBy>
  <cp:revision>10</cp:revision>
  <dcterms:created xsi:type="dcterms:W3CDTF">2020-11-06T16:36:04Z</dcterms:created>
  <dcterms:modified xsi:type="dcterms:W3CDTF">2020-11-07T04:28:14Z</dcterms:modified>
</cp:coreProperties>
</file>

<file path=docProps/thumbnail.jpeg>
</file>